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1FC3B-CE1B-4904-90CE-57B0EDA92F17}" v="26" dt="2025-03-21T13:58:08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2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E986-5BC8-9FC5-72D8-43A7C657F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07194-9DE1-9A12-19DF-05FE711AB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0F7B-9FCD-E711-A175-FDAC4744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52BEC-6351-0313-3117-800AB431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EC44-1634-1D80-042E-D2C7499A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0438-6E8D-5FB1-36CA-E95222A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E4065-B7A8-D97E-A73A-6CC2BADAA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4DA2B-DC35-CAA6-E05B-3E4C4236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20E9-3B0F-B6D9-CBBF-408DF24B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D87D5-EBD5-FDFB-E426-B1307186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4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8DA51-F4BA-A397-F88D-5BB8D5AB3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357C3-A2AA-3DEF-2B28-34DF0E077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B946E-629C-3299-48F0-3EE1E564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D24A-5D43-E39F-5DBF-765FFDD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35495-F1C4-48DD-A3BA-60D4895D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93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2319-5AE4-371B-15A5-15BA2C17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DADF-30D0-B5CF-F6E1-61C6B887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DBF1-C2B1-F327-0A7C-52DB13C0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AEB2-9C6F-3F65-5D4C-339F21CC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5FB0D-7548-577A-D76B-434EE78B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9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10B9-9BE4-35D1-1DD9-EC670AD7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A10FE-7A7B-88A4-D6BB-24B8A2ED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BCB06-8092-811B-39C2-2C0B42D4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78A6-184F-2F12-D2B5-6260F610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F00FA-342F-17F4-DF3F-DC900FE6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21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8FF9-86EA-F0E9-F22F-9508556E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7DF6-74DA-42D3-6B5F-D87F6920A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5ABC-BAD3-DC35-40FB-F080EE1B3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8F751-8C7F-5DF0-9352-09C76089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294F2-8A52-7E3B-5F63-35F0718A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5259C-3E4F-AA29-5ED8-8C072B1B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8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7B2-3540-BB57-3E9F-C81B1ED3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5A89A-E3F2-73C6-D166-2CDD490B8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1CEEA-FADE-AEFE-5AA5-9FC8DC870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9149F-E580-6DDD-9D8A-FCE584BC6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81822-1F8E-ED98-8582-D346E98E2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5D80C-A24E-2DFE-F1DC-71AA6623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C75B3-BFCF-EB55-B9EF-A3C77FBF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BA5E8-F2D4-C37B-36A6-29303124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2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3B07-E6F3-6F02-7BAF-5C12438C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34149-1E62-2EFB-A5C5-E08F72A2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81FA0-A9AB-A1A8-69D4-629930D5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D80C-D641-1ADF-D4D0-4539590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9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33C15-91ED-2CCB-A9AF-0E8EA4A4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19E6F-605F-D403-A8D9-43B906E8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5B5F6-0947-2ADD-8F82-F161FFDC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89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BF5D-7DCA-6A86-D341-71706989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6E83-4BEA-450C-4D32-A7DC788D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ADA9E-1ACD-5C10-91C8-52A771B9D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4B202-75EE-4CD0-10B2-2B8EE1C9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251E9-C3FB-8436-4511-DE11A8E5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4817F-AC66-54A0-A74A-EEEF9DB1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1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5F28-5422-B72F-3054-94DED539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831B7-A728-8F2C-C453-2B23C35C8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0DD8F-BE08-C2E9-CB3A-ED002AD2D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8C5BB-00F9-2162-2995-67673F9D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6ABA9-680C-69F9-2FDE-C8D31932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5D7A2-514F-BB6C-3E2D-C0F3D468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68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C7AC4-A7D0-0426-4BFE-8DAB2249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57D5-D691-996A-71ED-2F0EF7CB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93F0-15F9-3385-C199-DB24B2571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E0F4-D81D-4A7D-A6A1-1480660F997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2C930-CC06-C3D7-E420-A0ECCC09B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24A85-85D7-4881-C864-5C6238506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C5B6-B57A-4F81-AEA9-34BE969E6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3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BCB01-2659-DDC5-C1B8-3A3E2B7BF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CC6D2-939A-37ED-F917-B94310248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C50B9-6081-FEDA-D67A-0486FDC5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4E4D033-1D59-9BB6-8E43-B6525D1E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D436B-924A-3BBC-24E9-6F08D6D7B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7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D7BE8-65C4-BF32-30F3-ED719A1E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9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87AA3-21C2-4579-C665-AC795280A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5437E-3B85-CD65-DA6B-F76940E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5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010E1-2030-3BB8-2127-9DA5BA0BE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9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257F0-3337-F81E-225A-A81C7150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0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5B46D-AF1A-8ECE-A8ED-31DF94757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63D4-0976-6FEC-42FE-673524E7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7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674E1-2C55-C782-432F-2B33DFE8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6BFA-69EA-19CE-C986-053D46C4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765FB-95BC-CB70-7FCE-5E2D98D18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306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E9995-2AAD-569D-FFC2-4D221C2C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7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B30D6-A2B2-6C5F-43C1-923D5836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AE45E-2363-A1CF-FC4F-4F23F2C3D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0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AFD87-7A75-871A-2E42-D04194FD1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5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AAF3F-2A98-6E73-0847-8DA1D8237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A643D-19A6-26BE-6032-D9353EA5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3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F9D1A-0EEE-59E7-E9DC-33E75126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BC40E-85CB-F75D-D819-5032DC37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D5B3C-9A98-3C67-787D-58AFB0120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" y="167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DDD2B-5308-7FFC-4597-E94B1655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2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172D4-D8C1-CE8F-8C38-DF103282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Daksh Verma</dc:creator>
  <cp:lastModifiedBy>Daksh Verma</cp:lastModifiedBy>
  <cp:revision>2</cp:revision>
  <dcterms:created xsi:type="dcterms:W3CDTF">2025-03-21T13:41:04Z</dcterms:created>
  <dcterms:modified xsi:type="dcterms:W3CDTF">2025-03-21T13:59:08Z</dcterms:modified>
</cp:coreProperties>
</file>